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8"/>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56"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74" r:id="rId53"/>
    <p:sldId id="475" r:id="rId54"/>
    <p:sldId id="421" r:id="rId55"/>
    <p:sldId id="429" r:id="rId56"/>
    <p:sldId id="315" r:id="rId57"/>
    <p:sldId id="316" r:id="rId58"/>
    <p:sldId id="317" r:id="rId59"/>
    <p:sldId id="318" r:id="rId60"/>
    <p:sldId id="319" r:id="rId61"/>
    <p:sldId id="320" r:id="rId62"/>
    <p:sldId id="322" r:id="rId63"/>
    <p:sldId id="323" r:id="rId64"/>
    <p:sldId id="383" r:id="rId65"/>
    <p:sldId id="384" r:id="rId66"/>
    <p:sldId id="324" r:id="rId67"/>
    <p:sldId id="325" r:id="rId68"/>
    <p:sldId id="347" r:id="rId69"/>
    <p:sldId id="410" r:id="rId70"/>
    <p:sldId id="411" r:id="rId71"/>
    <p:sldId id="412" r:id="rId72"/>
    <p:sldId id="401" r:id="rId73"/>
    <p:sldId id="326" r:id="rId74"/>
    <p:sldId id="423" r:id="rId75"/>
    <p:sldId id="341" r:id="rId76"/>
    <p:sldId id="328" r:id="rId77"/>
    <p:sldId id="350" r:id="rId78"/>
    <p:sldId id="329" r:id="rId79"/>
    <p:sldId id="330" r:id="rId80"/>
    <p:sldId id="342" r:id="rId81"/>
    <p:sldId id="351" r:id="rId82"/>
    <p:sldId id="352" r:id="rId83"/>
    <p:sldId id="364" r:id="rId84"/>
    <p:sldId id="363" r:id="rId85"/>
    <p:sldId id="402" r:id="rId86"/>
    <p:sldId id="438" r:id="rId87"/>
    <p:sldId id="469" r:id="rId88"/>
    <p:sldId id="472" r:id="rId89"/>
    <p:sldId id="470" r:id="rId90"/>
    <p:sldId id="471" r:id="rId91"/>
    <p:sldId id="336" r:id="rId92"/>
    <p:sldId id="366" r:id="rId93"/>
    <p:sldId id="403" r:id="rId94"/>
    <p:sldId id="365" r:id="rId95"/>
    <p:sldId id="367" r:id="rId96"/>
    <p:sldId id="393" r:id="rId97"/>
    <p:sldId id="369" r:id="rId98"/>
    <p:sldId id="404" r:id="rId99"/>
    <p:sldId id="436" r:id="rId100"/>
    <p:sldId id="437" r:id="rId101"/>
    <p:sldId id="440" r:id="rId102"/>
    <p:sldId id="394" r:id="rId103"/>
    <p:sldId id="405" r:id="rId104"/>
    <p:sldId id="430" r:id="rId105"/>
    <p:sldId id="441" r:id="rId106"/>
    <p:sldId id="443" r:id="rId107"/>
    <p:sldId id="444" r:id="rId108"/>
    <p:sldId id="445" r:id="rId109"/>
    <p:sldId id="447" r:id="rId110"/>
    <p:sldId id="446" r:id="rId111"/>
    <p:sldId id="449" r:id="rId112"/>
    <p:sldId id="451" r:id="rId113"/>
    <p:sldId id="452"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33" r:id="rId131"/>
    <p:sldId id="453" r:id="rId132"/>
    <p:sldId id="434" r:id="rId133"/>
    <p:sldId id="435" r:id="rId134"/>
    <p:sldId id="463" r:id="rId135"/>
    <p:sldId id="464" r:id="rId136"/>
    <p:sldId id="465" r:id="rId137"/>
    <p:sldId id="466" r:id="rId138"/>
    <p:sldId id="467" r:id="rId139"/>
    <p:sldId id="468" r:id="rId140"/>
    <p:sldId id="296" r:id="rId141"/>
    <p:sldId id="297" r:id="rId142"/>
    <p:sldId id="298" r:id="rId143"/>
    <p:sldId id="311" r:id="rId144"/>
    <p:sldId id="299" r:id="rId145"/>
    <p:sldId id="300" r:id="rId146"/>
    <p:sldId id="301" r:id="rId147"/>
    <p:sldId id="302" r:id="rId148"/>
    <p:sldId id="303" r:id="rId149"/>
    <p:sldId id="304" r:id="rId150"/>
    <p:sldId id="379" r:id="rId151"/>
    <p:sldId id="380" r:id="rId152"/>
    <p:sldId id="381" r:id="rId153"/>
    <p:sldId id="382" r:id="rId154"/>
    <p:sldId id="373" r:id="rId155"/>
    <p:sldId id="374" r:id="rId156"/>
    <p:sldId id="375" r:id="rId157"/>
    <p:sldId id="376" r:id="rId158"/>
    <p:sldId id="377" r:id="rId159"/>
    <p:sldId id="378" r:id="rId160"/>
    <p:sldId id="388" r:id="rId161"/>
    <p:sldId id="391" r:id="rId162"/>
    <p:sldId id="419" r:id="rId163"/>
    <p:sldId id="420" r:id="rId164"/>
    <p:sldId id="390" r:id="rId165"/>
    <p:sldId id="389" r:id="rId166"/>
    <p:sldId id="372" r:id="rId1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19" autoAdjust="0"/>
  </p:normalViewPr>
  <p:slideViewPr>
    <p:cSldViewPr snapToGrid="0" snapToObjects="1">
      <p:cViewPr>
        <p:scale>
          <a:sx n="110" d="100"/>
          <a:sy n="110" d="100"/>
        </p:scale>
        <p:origin x="-2408" y="-208"/>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notesMaster" Target="notesMasters/notesMaster1.xml"/><Relationship Id="rId16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esProps" Target="presProps.xml"/><Relationship Id="rId171" Type="http://schemas.openxmlformats.org/officeDocument/2006/relationships/viewProps" Target="viewProps.xml"/><Relationship Id="rId172" Type="http://schemas.openxmlformats.org/officeDocument/2006/relationships/theme" Target="theme/theme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92184888"/>
        <c:axId val="2085872440"/>
        <c:axId val="0"/>
      </c:bar3DChart>
      <c:catAx>
        <c:axId val="2092184888"/>
        <c:scaling>
          <c:orientation val="minMax"/>
        </c:scaling>
        <c:delete val="1"/>
        <c:axPos val="b"/>
        <c:majorTickMark val="out"/>
        <c:minorTickMark val="none"/>
        <c:tickLblPos val="nextTo"/>
        <c:crossAx val="2085872440"/>
        <c:crosses val="autoZero"/>
        <c:auto val="1"/>
        <c:lblAlgn val="ctr"/>
        <c:lblOffset val="100"/>
        <c:noMultiLvlLbl val="0"/>
      </c:catAx>
      <c:valAx>
        <c:axId val="2085872440"/>
        <c:scaling>
          <c:orientation val="minMax"/>
        </c:scaling>
        <c:delete val="0"/>
        <c:axPos val="l"/>
        <c:majorGridlines/>
        <c:numFmt formatCode="0" sourceLinked="1"/>
        <c:majorTickMark val="out"/>
        <c:minorTickMark val="none"/>
        <c:tickLblPos val="nextTo"/>
        <c:crossAx val="20921848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29/07/2011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52</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53</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65</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4.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emf"/></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t>
            </a:r>
            <a:r>
              <a:rPr lang="en-US" dirty="0" smtClean="0"/>
              <a:t>API</a:t>
            </a:r>
          </a:p>
          <a:p>
            <a:r>
              <a:rPr lang="en-US" dirty="0"/>
              <a:t>Indexing</a:t>
            </a:r>
          </a:p>
          <a:p>
            <a:r>
              <a:rPr lang="en-US" dirty="0" smtClean="0"/>
              <a:t>Traverser </a:t>
            </a:r>
            <a:r>
              <a:rPr lang="en-US" dirty="0" smtClean="0"/>
              <a:t>APIs</a:t>
            </a:r>
          </a:p>
          <a:p>
            <a:r>
              <a:rPr lang="en-US" dirty="0" smtClean="0"/>
              <a:t>Cypher</a:t>
            </a:r>
            <a:endParaRPr lang="en-US" dirty="0" smtClean="0"/>
          </a:p>
          <a:p>
            <a:r>
              <a:rPr lang="en-US" dirty="0"/>
              <a:t>Graph </a:t>
            </a:r>
            <a:r>
              <a:rPr lang="en-US" dirty="0" smtClean="0"/>
              <a:t>algorithms</a:t>
            </a:r>
          </a:p>
          <a:p>
            <a:r>
              <a:rPr lang="en-US" dirty="0" smtClean="0"/>
              <a:t>Pattern </a:t>
            </a:r>
            <a:r>
              <a:rPr lang="en-US" dirty="0" smtClean="0"/>
              <a:t>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70801634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2336596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30679</TotalTime>
  <Words>7958</Words>
  <Application>Microsoft Macintosh PowerPoint</Application>
  <PresentationFormat>On-screen Show (4:3)</PresentationFormat>
  <Paragraphs>1277</Paragraphs>
  <Slides>166</Slides>
  <Notes>52</Notes>
  <HiddenSlides>0</HiddenSlides>
  <MMClips>1</MMClips>
  <ScaleCrop>false</ScaleCrop>
  <HeadingPairs>
    <vt:vector size="4" baseType="variant">
      <vt:variant>
        <vt:lpstr>Theme</vt:lpstr>
      </vt:variant>
      <vt:variant>
        <vt:i4>1</vt:i4>
      </vt:variant>
      <vt:variant>
        <vt:lpstr>Slide Titles</vt:lpstr>
      </vt:variant>
      <vt:variant>
        <vt:i4>166</vt:i4>
      </vt:variant>
    </vt:vector>
  </HeadingPairs>
  <TitlesOfParts>
    <vt:vector size="167"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PowerPoint Presentation</vt:lpstr>
      <vt:lpstr>PowerPoint Presentation</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455</cp:revision>
  <dcterms:created xsi:type="dcterms:W3CDTF">2011-03-08T13:24:17Z</dcterms:created>
  <dcterms:modified xsi:type="dcterms:W3CDTF">2011-07-29T14:52:13Z</dcterms:modified>
</cp:coreProperties>
</file>